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5"/>
  </p:notesMasterIdLst>
  <p:handoutMasterIdLst>
    <p:handoutMasterId r:id="rId86"/>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 id="454" r:id="rId84"/>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11.12.2023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11.12.2023</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11.12.2023</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11/12/2023</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11.12.2023</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11.12.2023</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11.12.2023</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3" Type="http://schemas.openxmlformats.org/officeDocument/2006/relationships/hyperlink" Target="https://www.google.com/url?sa=i&amp;url=http%3A%2F%2Fmatematykainnegowymiaru.pl%2Fopen%2Flekcje.php%3Fmode%3Dpokaz%26id%3D80&amp;psig=AOvVaw3Qvz7CjIYu051iemhiO0YC&amp;ust=1702378530488000&amp;source=images&amp;cd=vfe&amp;opi=89978449&amp;ved=0CBEQjRxqFwoTCJisibCch4MDFQAAAAAdAAAAABAR" TargetMode="External"/><Relationship Id="rId2" Type="http://schemas.openxmlformats.org/officeDocument/2006/relationships/image" Target="../media/image52.png"/><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Zaawansowane programowanie w języku </a:t>
            </a:r>
            <a:r>
              <a:rPr lang="pl-PL" altLang="pl-PL" dirty="0" err="1"/>
              <a:t>Python</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Środowisko pracy, Interpreter języka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Zaawansowane</a:t>
            </a:r>
            <a:r>
              <a:rPr lang="en-US" dirty="0"/>
              <a:t> </a:t>
            </a:r>
            <a:r>
              <a:rPr lang="en-US" dirty="0" err="1"/>
              <a:t>aspekty</a:t>
            </a:r>
            <a:r>
              <a:rPr lang="en-US" dirty="0"/>
              <a:t> </a:t>
            </a:r>
            <a:r>
              <a:rPr lang="en-US" dirty="0" err="1"/>
              <a:t>typowania</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Programowanie funkcyjne</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Programowanie obiektowe</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Moduły</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err="1"/>
              <a:t>Metaprogramowanie</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Współbierzność</a:t>
            </a:r>
            <a:r>
              <a:rPr lang="en-US" dirty="0"/>
              <a:t> </a:t>
            </a:r>
            <a:r>
              <a:rPr lang="en-US" dirty="0" err="1"/>
              <a:t>i</a:t>
            </a:r>
            <a:r>
              <a:rPr lang="en-US" dirty="0"/>
              <a:t> </a:t>
            </a:r>
            <a:r>
              <a:rPr lang="en-US" dirty="0" err="1"/>
              <a:t>równoległość</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Wydajność i optymalizacja</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Zaawansowane aspekty programowania w języku </a:t>
            </a:r>
            <a:r>
              <a:rPr lang="pl-PL" dirty="0" err="1"/>
              <a:t>Python</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Bazy danych</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Wzorce projektowe</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Co dalej? Rozgałęzienia ścieżki edukacyjnej</a:t>
            </a:r>
          </a:p>
        </p:txBody>
      </p:sp>
      <p:sp>
        <p:nvSpPr>
          <p:cNvPr id="8" name="Symbol zastępczy tekstu 7"/>
          <p:cNvSpPr>
            <a:spLocks noGrp="1"/>
          </p:cNvSpPr>
          <p:nvPr>
            <p:ph type="body" sz="quarter" idx="33"/>
          </p:nvPr>
        </p:nvSpPr>
        <p:spPr>
          <a:xfrm>
            <a:off x="1581528" y="2724729"/>
            <a:ext cx="7105272" cy="279757"/>
          </a:xfrm>
        </p:spPr>
        <p:txBody>
          <a:bodyPr/>
          <a:lstStyle/>
          <a:p>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11.12.2023</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11.12.2023</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11.12.2023</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11.12.2023</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11.12.2023</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11.12.2023</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11.12.2023</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11.12.2023</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11.12.2023</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11.12.2023</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11.12.2023</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2CA70-E58B-5AA4-E74D-E9B3E99337BE}"/>
              </a:ext>
            </a:extLst>
          </p:cNvPr>
          <p:cNvSpPr>
            <a:spLocks noGrp="1"/>
          </p:cNvSpPr>
          <p:nvPr>
            <p:ph type="body" sz="quarter" idx="25"/>
          </p:nvPr>
        </p:nvSpPr>
        <p:spPr/>
        <p:txBody>
          <a:bodyPr/>
          <a:lstStyle/>
          <a:p>
            <a:endParaRPr lang="pl-PL" dirty="0"/>
          </a:p>
        </p:txBody>
      </p:sp>
      <p:pic>
        <p:nvPicPr>
          <p:cNvPr id="7" name="Obraz 6" descr="Obraz zawierający tekst&#10;&#10;Opis wygenerowany automatycznie">
            <a:extLst>
              <a:ext uri="{FF2B5EF4-FFF2-40B4-BE49-F238E27FC236}">
                <a16:creationId xmlns:a16="http://schemas.microsoft.com/office/drawing/2014/main" id="{1DDF0FA8-AC5C-152A-B017-04B7B368E1DD}"/>
              </a:ext>
            </a:extLst>
          </p:cNvPr>
          <p:cNvPicPr>
            <a:picLocks noChangeAspect="1"/>
          </p:cNvPicPr>
          <p:nvPr/>
        </p:nvPicPr>
        <p:blipFill>
          <a:blip r:embed="rId2"/>
          <a:stretch>
            <a:fillRect/>
          </a:stretch>
        </p:blipFill>
        <p:spPr>
          <a:xfrm>
            <a:off x="548611" y="1181100"/>
            <a:ext cx="7924800" cy="3962400"/>
          </a:xfrm>
          <a:prstGeom prst="rect">
            <a:avLst/>
          </a:prstGeom>
        </p:spPr>
      </p:pic>
      <p:sp>
        <p:nvSpPr>
          <p:cNvPr id="3" name="Rectangle 1">
            <a:extLst>
              <a:ext uri="{FF2B5EF4-FFF2-40B4-BE49-F238E27FC236}">
                <a16:creationId xmlns:a16="http://schemas.microsoft.com/office/drawing/2014/main" id="{3478F76A-A003-7338-5B0A-D77E97F65759}"/>
              </a:ext>
            </a:extLst>
          </p:cNvPr>
          <p:cNvSpPr>
            <a:spLocks noChangeArrowheads="1"/>
          </p:cNvSpPr>
          <p:nvPr/>
        </p:nvSpPr>
        <p:spPr bwMode="auto">
          <a:xfrm>
            <a:off x="5626100" y="8001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chemeClr val="tx1"/>
                </a:solidFill>
                <a:effectLst/>
                <a:latin typeface="Arial" panose="020B0604020202020204" pitchFamily="34" charset="0"/>
              </a:rPr>
              <a:t>  </a:t>
            </a:r>
            <a:r>
              <a:rPr kumimoji="0" lang="pl-PL" altLang="pl-PL" sz="8400" b="0" i="0" u="none" strike="noStrike" cap="none" normalizeH="0" baseline="0">
                <a:ln>
                  <a:noFill/>
                </a:ln>
                <a:solidFill>
                  <a:schemeClr val="tx1"/>
                </a:solidFill>
                <a:effectLst/>
                <a:latin typeface="Arial" panose="020B0604020202020204" pitchFamily="34" charset="0"/>
                <a:hlinkClick r:id="rId3"/>
              </a:rPr>
              <a:t>            </a:t>
            </a:r>
            <a:r>
              <a:rPr kumimoji="0" lang="pl-PL" altLang="pl-PL" sz="1800" b="0" i="0" u="none" strike="noStrike" cap="none" normalizeH="0" baseline="0">
                <a:ln>
                  <a:noFill/>
                </a:ln>
                <a:solidFill>
                  <a:schemeClr val="tx1"/>
                </a:solidFill>
                <a:effectLst/>
                <a:latin typeface="Arial" panose="020B0604020202020204" pitchFamily="34" charset="0"/>
                <a:hlinkClick r:id="rId3"/>
              </a:rPr>
              <a:t>727 × 289</a:t>
            </a:r>
            <a:r>
              <a:rPr kumimoji="0" lang="pl-PL" altLang="pl-PL" sz="1800" b="0" i="0" u="none" strike="noStrike" cap="none" normalizeH="0" baseline="0">
                <a:ln>
                  <a:noFill/>
                </a:ln>
                <a:solidFill>
                  <a:schemeClr val="tx1"/>
                </a:solidFill>
                <a:effectLst/>
                <a:latin typeface="Arial" panose="020B0604020202020204" pitchFamily="34" charset="0"/>
              </a:rPr>
              <a:t> </a:t>
            </a:r>
          </a:p>
        </p:txBody>
      </p:sp>
      <p:pic>
        <p:nvPicPr>
          <p:cNvPr id="1026" name="Picture 2" descr="Matematyka Innego Wymiaru">
            <a:hlinkClick r:id="rId3"/>
            <a:extLst>
              <a:ext uri="{FF2B5EF4-FFF2-40B4-BE49-F238E27FC236}">
                <a16:creationId xmlns:a16="http://schemas.microsoft.com/office/drawing/2014/main" id="{4F48C7AB-F705-7134-38E4-441E93AD1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3100" y="160397"/>
            <a:ext cx="3390900" cy="1343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92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2717</TotalTime>
  <Words>5957</Words>
  <Application>Microsoft Office PowerPoint</Application>
  <PresentationFormat>Pokaz na ekranie (16:9)</PresentationFormat>
  <Paragraphs>618</Paragraphs>
  <Slides>83</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83</vt:i4>
      </vt:variant>
    </vt:vector>
  </HeadingPairs>
  <TitlesOfParts>
    <vt:vector size="99"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262</cp:revision>
  <dcterms:created xsi:type="dcterms:W3CDTF">2015-08-12T08:39:11Z</dcterms:created>
  <dcterms:modified xsi:type="dcterms:W3CDTF">2023-12-11T12:50:50Z</dcterms:modified>
</cp:coreProperties>
</file>